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4738A8-9888-4A32-9FE4-58A24CD82573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D12C20-BF4E-465F-9075-94E8CBFFD4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5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8D29203-0DEC-4CA3-BCD7-70CE678CA7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07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64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317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3010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84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726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010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553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00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422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8252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53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C7BA5-F752-47A5-AA4D-97D457136635}" type="datetimeFigureOut">
              <a:rPr lang="en-US" smtClean="0"/>
              <a:t>10/27/2020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7ED5E-486B-44D0-8E41-F63F708279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55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89398" y="1198348"/>
            <a:ext cx="9373950" cy="707886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57150">
              <a:bevelT w="260350" h="38100"/>
            </a:sp3d>
          </a:bodyPr>
          <a:lstStyle/>
          <a:p>
            <a:pPr algn="ctr"/>
            <a:r>
              <a:rPr lang="en-US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BioProcess Technology (</a:t>
            </a:r>
            <a:r>
              <a:rPr lang="en-US" sz="4000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BT-CH6460</a:t>
            </a:r>
            <a:r>
              <a:rPr lang="en-US" sz="4000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 useBgFill="1">
        <p:nvSpPr>
          <p:cNvPr id="15" name="Rectangle 14"/>
          <p:cNvSpPr/>
          <p:nvPr/>
        </p:nvSpPr>
        <p:spPr>
          <a:xfrm>
            <a:off x="2304818" y="3828123"/>
            <a:ext cx="7102418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</a:t>
            </a:r>
            <a:r>
              <a:rPr lang="en-US" sz="2400" b="1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DEVARAI SANTHOSH KUMAR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BioProcess Technology</a:t>
            </a:r>
          </a:p>
          <a:p>
            <a:pPr algn="ctr"/>
            <a:r>
              <a:rPr lang="en-US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Slot: B: CH6460 </a:t>
            </a:r>
          </a:p>
          <a:p>
            <a:pPr algn="ctr"/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</a:t>
            </a:r>
            <a:r>
              <a:rPr lang="en-US" b="1" dirty="0" err="1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Gmeetlink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https://meet.google.com/dgo-gcwf-dfs</a:t>
            </a:r>
            <a:r>
              <a:rPr lang="en-US" b="1" dirty="0" smtClean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b="1" dirty="0">
              <a:solidFill>
                <a:srgbClr val="00206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85696" y="5753686"/>
            <a:ext cx="11409490" cy="970671"/>
            <a:chOff x="285696" y="5753686"/>
            <a:chExt cx="11409490" cy="970671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5696" y="5753686"/>
              <a:ext cx="11409490" cy="970671"/>
            </a:xfrm>
            <a:prstGeom prst="rect">
              <a:avLst/>
            </a:prstGeom>
          </p:spPr>
        </p:pic>
        <p:pic>
          <p:nvPicPr>
            <p:cNvPr id="14" name="Picture 13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93274" y="5753686"/>
              <a:ext cx="1698501" cy="97067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191837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63" y="330200"/>
            <a:ext cx="4918364" cy="6132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8906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22" y="360217"/>
            <a:ext cx="5276851" cy="62784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840" y="360217"/>
            <a:ext cx="5643996" cy="62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213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044" y="180108"/>
            <a:ext cx="5434447" cy="656705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494" y="180108"/>
            <a:ext cx="5560869" cy="656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166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334944" y="-806163"/>
            <a:ext cx="6277840" cy="837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74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94553" y="187924"/>
            <a:ext cx="2716683" cy="646331"/>
          </a:xfrm>
          <a:prstGeom prst="rect">
            <a:avLst/>
          </a:prstGeom>
          <a:ln w="44450">
            <a:solidFill>
              <a:srgbClr val="7030A0"/>
            </a:solidFill>
          </a:ln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GB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OUTLINE </a:t>
            </a:r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</a:t>
            </a:r>
            <a:r>
              <a:rPr 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BT</a:t>
            </a:r>
            <a:endParaRPr lang="en-GB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603702" y="779655"/>
            <a:ext cx="22627" cy="3584527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Arrow 5"/>
          <p:cNvSpPr/>
          <p:nvPr/>
        </p:nvSpPr>
        <p:spPr>
          <a:xfrm>
            <a:off x="640184" y="1392065"/>
            <a:ext cx="1097280" cy="35484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774113" y="1327964"/>
            <a:ext cx="5145890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Bioenzymes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kinetics (Growth and Enzyme)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Fermentation development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34864" y="2058907"/>
            <a:ext cx="5185139" cy="181588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Immobilization and its Downstream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purification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Mass Transfer in bioprocessing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Rheology of fermentation broth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Oxygen demand, types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Bioreactor and Fermentation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Recombinant monoclonal technology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Marine-derived biomaterials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, P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harmaceutical,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olecular biology and Tissue </a:t>
            </a:r>
            <a:r>
              <a:rPr lang="en-US" sz="1400" b="1" dirty="0">
                <a:latin typeface="Arial" panose="020B0604020202020204" pitchFamily="34" charset="0"/>
                <a:cs typeface="Arial" panose="020B0604020202020204" pitchFamily="34" charset="0"/>
              </a:rPr>
              <a:t>engineering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628808" y="2657939"/>
            <a:ext cx="1078174" cy="35484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628808" y="4186759"/>
            <a:ext cx="1078174" cy="354845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8311780" y="847895"/>
            <a:ext cx="2292529" cy="384693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Theory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Equation derivation</a:t>
            </a: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en-US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solving</a:t>
            </a:r>
            <a:endParaRPr lang="en-US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D64AC-96A6-4EE9-A1ED-AE92DCDA3BEC}" type="slidenum">
              <a:rPr lang="en-US" smtClean="0"/>
              <a:t>2</a:t>
            </a:fld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233314" y="4839121"/>
            <a:ext cx="4612944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just">
              <a:spcBef>
                <a:spcPts val="0"/>
              </a:spcBef>
              <a:tabLst>
                <a:tab pos="457200" algn="l"/>
              </a:tabLst>
            </a:pPr>
            <a:r>
              <a:rPr lang="en-US" sz="16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Text Books</a:t>
            </a:r>
          </a:p>
          <a:p>
            <a:pPr marL="342900" marR="0" lvl="0" indent="-342900" algn="just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Se-Kwon Kim:  Marine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Biomaterials: Characterization, Isolation, and Applications, </a:t>
            </a:r>
            <a:r>
              <a:rPr lang="en-US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CRC Press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Douglas S Clark and HW Blanch,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Biochemical Engineering, Second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Edition,  </a:t>
            </a:r>
            <a:r>
              <a:rPr lang="en-US" sz="12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CRC Press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Bailey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US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Ollis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Biochemical Engineering Fundamentals,</a:t>
            </a:r>
            <a:r>
              <a:rPr lang="en-GB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McGraw-</a:t>
            </a:r>
            <a:r>
              <a:rPr lang="en-GB" sz="1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Hil</a:t>
            </a:r>
            <a:endParaRPr lang="en-US" sz="12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Bioprocess Engineering: Basic Concepts, by Michael L.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Shuler, Prentice </a:t>
            </a:r>
            <a:r>
              <a:rPr 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Hall, </a:t>
            </a: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2001</a:t>
            </a:r>
          </a:p>
          <a:p>
            <a:pPr marL="342900" marR="0" lvl="0" indent="-342900" algn="just">
              <a:spcBef>
                <a:spcPts val="0"/>
              </a:spcBef>
              <a:buFont typeface="Wingdings" panose="05000000000000000000" pitchFamily="2" charset="2"/>
              <a:buChar char="v"/>
              <a:tabLst>
                <a:tab pos="457200" algn="l"/>
              </a:tabLst>
            </a:pPr>
            <a:r>
              <a:rPr lang="en-US" sz="1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Net Source</a:t>
            </a:r>
            <a:endParaRPr 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706982" y="4109816"/>
            <a:ext cx="5170904" cy="52322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End-Exam and Assignment collection (Tentative date December)</a:t>
            </a:r>
            <a:endParaRPr 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70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9" grpId="0" animBg="1"/>
      <p:bldP spid="11" grpId="0" animBg="1"/>
      <p:bldP spid="15" grpId="0" animBg="1"/>
      <p:bldP spid="17" grpId="0" animBg="1"/>
      <p:bldP spid="29" grpId="0" animBg="1"/>
      <p:bldP spid="2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655" y="173182"/>
            <a:ext cx="5846617" cy="66848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8009" y="173182"/>
            <a:ext cx="5953991" cy="664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51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236" y="259772"/>
            <a:ext cx="5943600" cy="631767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2363" y="259772"/>
            <a:ext cx="5472546" cy="631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390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83" y="145473"/>
            <a:ext cx="5500254" cy="650471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99" y="145473"/>
            <a:ext cx="5907232" cy="650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44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27" y="270164"/>
            <a:ext cx="5361709" cy="63800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3492" y="270164"/>
            <a:ext cx="5527963" cy="638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820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2" y="166254"/>
            <a:ext cx="5328803" cy="653934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7360" y="166254"/>
            <a:ext cx="5692749" cy="6539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120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30" y="180109"/>
            <a:ext cx="5633605" cy="645621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7671" y="180109"/>
            <a:ext cx="5209311" cy="6391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122" y="318655"/>
            <a:ext cx="5301096" cy="64031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241" y="318656"/>
            <a:ext cx="5602432" cy="64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140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144</Words>
  <Application>Microsoft Office PowerPoint</Application>
  <PresentationFormat>Widescreen</PresentationFormat>
  <Paragraphs>27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Santhos</dc:creator>
  <cp:lastModifiedBy>Dr.Devarai Santhosh</cp:lastModifiedBy>
  <cp:revision>28</cp:revision>
  <dcterms:created xsi:type="dcterms:W3CDTF">2014-08-05T03:18:14Z</dcterms:created>
  <dcterms:modified xsi:type="dcterms:W3CDTF">2020-10-27T05:22:07Z</dcterms:modified>
</cp:coreProperties>
</file>